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79945</c:v>
                </c:pt>
                <c:pt idx="1">
                  <c:v>96789.8</c:v>
                </c:pt>
                <c:pt idx="2">
                  <c:v>147695.70000000001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26614235762523E-2"/>
                  <c:y val="0.1287948482060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708169486757892E-3"/>
                  <c:y val="0.13983440662373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55797287086733E-2"/>
                  <c:y val="0.16559337626494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81658.8</c:v>
                </c:pt>
                <c:pt idx="1">
                  <c:v>98471.9</c:v>
                </c:pt>
                <c:pt idx="2">
                  <c:v>146120.5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48320"/>
        <c:axId val="101454208"/>
        <c:axId val="0"/>
      </c:bar3DChart>
      <c:catAx>
        <c:axId val="10144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454208"/>
        <c:crosses val="autoZero"/>
        <c:auto val="1"/>
        <c:lblAlgn val="ctr"/>
        <c:lblOffset val="100"/>
        <c:noMultiLvlLbl val="0"/>
      </c:catAx>
      <c:valAx>
        <c:axId val="10145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4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11602483620288"/>
          <c:y val="0.34679744148816727"/>
          <c:w val="0.11045650465618066"/>
          <c:h val="0.20704909126469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80225.600000000006</c:v>
                </c:pt>
                <c:pt idx="1">
                  <c:v>96789.8</c:v>
                </c:pt>
                <c:pt idx="2">
                  <c:v>152192.5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41633897351578E-2"/>
                  <c:y val="0.1251149954001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5797287086671E-2"/>
                  <c:y val="0.13247470101195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980338410946E-2"/>
                  <c:y val="0.12143514259429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78826.7</c:v>
                </c:pt>
                <c:pt idx="1">
                  <c:v>98471.9</c:v>
                </c:pt>
                <c:pt idx="2">
                  <c:v>144015.29999999999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03616"/>
        <c:axId val="104309504"/>
        <c:axId val="0"/>
      </c:bar3DChart>
      <c:catAx>
        <c:axId val="104303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309504"/>
        <c:crosses val="autoZero"/>
        <c:auto val="1"/>
        <c:lblAlgn val="ctr"/>
        <c:lblOffset val="100"/>
        <c:noMultiLvlLbl val="0"/>
      </c:catAx>
      <c:valAx>
        <c:axId val="10430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0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Усманского</a:t>
            </a:r>
            <a:r>
              <a:rPr lang="ru-RU" sz="2400" b="1" u="sng" dirty="0" smtClean="0">
                <a:solidFill>
                  <a:schemeClr val="bg1"/>
                </a:solidFill>
              </a:rPr>
              <a:t> муниципального района Липецкой области Российской Федерации за 2017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2017год 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70626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147695,7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146120,5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152192,5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144015,3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94,6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-4496,8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+2105,2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2017 год (тыс. руб.)  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257553"/>
              </p:ext>
            </p:extLst>
          </p:nvPr>
        </p:nvGraphicFramePr>
        <p:xfrm>
          <a:off x="871538" y="1700808"/>
          <a:ext cx="75888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2017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34834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54826,6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56461,1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103,0</a:t>
                      </a:r>
                      <a:endParaRPr lang="ru-RU" sz="120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50238,9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53115,8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105,7</a:t>
                      </a:r>
                      <a:endParaRPr lang="ru-RU" sz="1200" i="1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19417,0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15858,5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81,7</a:t>
                      </a:r>
                      <a:endParaRPr lang="ru-RU" sz="120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7278,9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7572,4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104,0</a:t>
                      </a:r>
                      <a:endParaRPr lang="ru-RU" sz="120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11282,8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106,4</a:t>
                      </a:r>
                      <a:endParaRPr lang="ru-RU" sz="120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12943,0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18402,1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142,2</a:t>
                      </a:r>
                      <a:endParaRPr lang="ru-RU" sz="120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4587,7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3345,3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72,9</a:t>
                      </a:r>
                      <a:endParaRPr lang="ru-RU" sz="1200" i="1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84,3</a:t>
                      </a:r>
                      <a:endParaRPr lang="ru-RU" sz="120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2017 </a:t>
            </a:r>
            <a:r>
              <a:rPr lang="ru-RU" sz="3200" dirty="0" smtClean="0"/>
              <a:t>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236667"/>
              </p:ext>
            </p:extLst>
          </p:nvPr>
        </p:nvGraphicFramePr>
        <p:xfrm>
          <a:off x="683568" y="2132856"/>
          <a:ext cx="7992888" cy="1915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03866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Штрафы,санкции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346,7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346,7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103,7</a:t>
                      </a:r>
                      <a:endParaRPr lang="ru-RU" sz="1400" dirty="0"/>
                    </a:p>
                  </a:txBody>
                  <a:tcPr/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92869,2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96,5</a:t>
                      </a:r>
                      <a:endParaRPr lang="ru-RU" sz="1400" dirty="0"/>
                    </a:p>
                  </a:txBody>
                  <a:tcPr/>
                </a:tc>
              </a:tr>
              <a:tr h="3606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147695,7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146120,5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2017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30414"/>
              </p:ext>
            </p:extLst>
          </p:nvPr>
        </p:nvGraphicFramePr>
        <p:xfrm>
          <a:off x="899592" y="1844824"/>
          <a:ext cx="7408864" cy="35377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8061"/>
                <a:gridCol w="1546027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92869,2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89659,4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96,5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28708,8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28708,8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63812,4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60602,6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 от других бюджетов бюджетной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2017 год 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95643"/>
              </p:ext>
            </p:extLst>
          </p:nvPr>
        </p:nvGraphicFramePr>
        <p:xfrm>
          <a:off x="683568" y="1916832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04115"/>
              </p:ext>
            </p:extLst>
          </p:nvPr>
        </p:nvGraphicFramePr>
        <p:xfrm>
          <a:off x="251520" y="1268759"/>
          <a:ext cx="8640960" cy="5402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540748"/>
                <a:gridCol w="1398655"/>
                <a:gridCol w="1553673"/>
              </a:tblGrid>
              <a:tr h="625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на 01.01.2018год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19315,8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109265,4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103583,5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2629,7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14267,9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14101,5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2016-2020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2293,9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2283,4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147843,1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139682,7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2017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2017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491855"/>
              </p:ext>
            </p:extLst>
          </p:nvPr>
        </p:nvGraphicFramePr>
        <p:xfrm>
          <a:off x="755576" y="1628800"/>
          <a:ext cx="7632849" cy="5167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2017г.,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2017г.,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17969,0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17759,9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98,8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4923,6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2681,9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54,5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68382,7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62812,9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91,8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44099,6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43974,6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15005,1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96,4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152192,5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144015,3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1650</TotalTime>
  <Words>932</Words>
  <Application>Microsoft Office PowerPoint</Application>
  <PresentationFormat>Экран (4:3)</PresentationFormat>
  <Paragraphs>269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2017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2017год (тыс. руб.)</vt:lpstr>
      <vt:lpstr>Доходы бюджета городского поселения город Усмань 2017 год (тыс. руб.)   </vt:lpstr>
      <vt:lpstr>Исполнение доходов бюджета  за 2017 год (тыс. руб.) </vt:lpstr>
      <vt:lpstr>Исполнение доходов бюджета  за 2017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2017 год  (тыс. руб.)</vt:lpstr>
      <vt:lpstr>Расходы бюджета городского поселения город Усмань 2017 год (тыс. руб.) </vt:lpstr>
      <vt:lpstr> Исполнение муниципальных программ  за 2017 год</vt:lpstr>
      <vt:lpstr>Сведения о расходах бюджета городского поселения город Усмань по разделам бюджетной классификации за 2017 год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165</cp:revision>
  <cp:lastPrinted>2019-01-22T09:38:34Z</cp:lastPrinted>
  <dcterms:created xsi:type="dcterms:W3CDTF">2018-12-18T06:46:22Z</dcterms:created>
  <dcterms:modified xsi:type="dcterms:W3CDTF">2019-01-25T11:49:46Z</dcterms:modified>
</cp:coreProperties>
</file>